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D007F-829A-47C2-A25E-19F2D482C4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Basisstof stof 3 Genen paren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EE35383-3E6B-435E-BADC-3C3D678175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Biologie klas 3 vmbo-</a:t>
            </a:r>
            <a:r>
              <a:rPr lang="nl-NL" dirty="0" err="1"/>
              <a:t>gt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6937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F9D021-6FB7-4AFD-B56E-CE78A74D3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8B39C1-9328-4D9E-82A3-D452E40B5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een cel van je lichaam liggen chromosomen</a:t>
            </a:r>
          </a:p>
          <a:p>
            <a:r>
              <a:rPr lang="nl-NL" dirty="0"/>
              <a:t>Deze liggen in de celkern</a:t>
            </a:r>
          </a:p>
          <a:p>
            <a:r>
              <a:rPr lang="nl-NL" dirty="0"/>
              <a:t>Elk mens heeft en elk lichaamscel een genenpaar dat erfelijke informatie bevat</a:t>
            </a:r>
          </a:p>
        </p:txBody>
      </p:sp>
    </p:spTree>
    <p:extLst>
      <p:ext uri="{BB962C8B-B14F-4D97-AF65-F5344CB8AC3E}">
        <p14:creationId xmlns:p14="http://schemas.microsoft.com/office/powerpoint/2010/main" val="736249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F5610C-B6D6-447A-9B40-392CE566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Homozygoot en </a:t>
            </a:r>
            <a:r>
              <a:rPr lang="nl-NL" dirty="0" err="1"/>
              <a:t>hetrOZYGOOT</a:t>
            </a:r>
            <a:endParaRPr lang="nl-NL" dirty="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D8329E5C-A997-4588-8256-E4C48C4A58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5418" y="1954898"/>
            <a:ext cx="6488478" cy="407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131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D28D9B-9C1C-4616-BFC8-24B4900A0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voorbeeld vraag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55E72272-20AF-4C22-8B98-774F9C5C00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2255" y="1528176"/>
            <a:ext cx="6727563" cy="451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654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9EC3FD-7948-4CD3-BE25-0DDFD2946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voorbeeld vraag (antwoord)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7C7929-C2F1-4842-B111-DED24B6E2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dominant gen is steil en dominant wint van recessief gen</a:t>
            </a:r>
          </a:p>
        </p:txBody>
      </p:sp>
    </p:spTree>
    <p:extLst>
      <p:ext uri="{BB962C8B-B14F-4D97-AF65-F5344CB8AC3E}">
        <p14:creationId xmlns:p14="http://schemas.microsoft.com/office/powerpoint/2010/main" val="2726050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060036-58B6-48B8-9D8F-C81621A01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Begrippenlijst basisstof 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F30133-AF4D-4019-A02A-B623375F2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Homozygoot: 2 </a:t>
            </a:r>
            <a:r>
              <a:rPr lang="nl-NL" dirty="0" err="1"/>
              <a:t>dezelfe</a:t>
            </a:r>
            <a:r>
              <a:rPr lang="nl-NL" dirty="0"/>
              <a:t> eigenschappen in genen</a:t>
            </a:r>
          </a:p>
          <a:p>
            <a:r>
              <a:rPr lang="nl-NL" dirty="0" err="1"/>
              <a:t>Hetrozygoot</a:t>
            </a:r>
            <a:r>
              <a:rPr lang="nl-NL" dirty="0"/>
              <a:t>: 2 verschillende eigenschappen in genen</a:t>
            </a:r>
          </a:p>
          <a:p>
            <a:r>
              <a:rPr lang="nl-NL" dirty="0"/>
              <a:t>Dominant gen: Komt altijd tot uiting in het fenotype (je uiterlijk)</a:t>
            </a:r>
          </a:p>
          <a:p>
            <a:r>
              <a:rPr lang="nl-NL" dirty="0"/>
              <a:t>Recessief gen: Komt alleen tot uiting als het dominant gen er niet is.</a:t>
            </a:r>
          </a:p>
          <a:p>
            <a:r>
              <a:rPr lang="nl-NL" dirty="0"/>
              <a:t>A: Dominant gen (code taal)</a:t>
            </a:r>
          </a:p>
          <a:p>
            <a:r>
              <a:rPr lang="nl-NL" dirty="0"/>
              <a:t>a: Recessief gen (code taal)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7808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0C9C19-C847-4A43-9BE7-209A84605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Vraag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0A0C11-E04A-4574-953E-64F3157FB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 = Dominant gen en Recessief gen.</a:t>
            </a:r>
          </a:p>
          <a:p>
            <a:r>
              <a:rPr lang="nl-NL" dirty="0"/>
              <a:t>Welke komt hier tot uiting</a:t>
            </a:r>
          </a:p>
          <a:p>
            <a:r>
              <a:rPr lang="nl-NL" dirty="0"/>
              <a:t>A want, dominant komt altijd tot uiting</a:t>
            </a:r>
          </a:p>
        </p:txBody>
      </p:sp>
    </p:spTree>
    <p:extLst>
      <p:ext uri="{BB962C8B-B14F-4D97-AF65-F5344CB8AC3E}">
        <p14:creationId xmlns:p14="http://schemas.microsoft.com/office/powerpoint/2010/main" val="320189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33</TotalTime>
  <Words>143</Words>
  <Application>Microsoft Office PowerPoint</Application>
  <PresentationFormat>Breedbeeld</PresentationFormat>
  <Paragraphs>21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Impact</vt:lpstr>
      <vt:lpstr>Badge</vt:lpstr>
      <vt:lpstr>Basisstof stof 3 Genen paren</vt:lpstr>
      <vt:lpstr>genen</vt:lpstr>
      <vt:lpstr>Homozygoot en hetrOZYGOOT</vt:lpstr>
      <vt:lpstr>Een voorbeeld vraag</vt:lpstr>
      <vt:lpstr>Een voorbeeld vraag (antwoord)</vt:lpstr>
      <vt:lpstr>Begrippenlijst basisstof 3</vt:lpstr>
      <vt:lpstr>Vraag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Basisstof stof 3 Genen paren</dc:title>
  <dc:creator>Paauwe, S.C.B.J. (Sjoerd) (3B)</dc:creator>
  <cp:lastModifiedBy>Paauwe, S.C.B.J. (Sjoerd) (3B)</cp:lastModifiedBy>
  <cp:revision>4</cp:revision>
  <dcterms:created xsi:type="dcterms:W3CDTF">2021-01-21T18:54:16Z</dcterms:created>
  <dcterms:modified xsi:type="dcterms:W3CDTF">2021-01-21T19:27:44Z</dcterms:modified>
</cp:coreProperties>
</file>